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notesMasterIdLst>
    <p:notesMasterId r:id="rId8"/>
  </p:notesMasterIdLst>
  <p:handoutMasterIdLst>
    <p:handoutMasterId r:id="rId9"/>
  </p:handoutMasterIdLst>
  <p:sldIdLst>
    <p:sldId id="258" r:id="rId3"/>
    <p:sldId id="335" r:id="rId4"/>
    <p:sldId id="336" r:id="rId5"/>
    <p:sldId id="337" r:id="rId6"/>
    <p:sldId id="256" r:id="rId7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258"/>
            <p14:sldId id="335"/>
            <p14:sldId id="336"/>
            <p14:sldId id="337"/>
            <p14:sldId id="256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85080" autoAdjust="0"/>
  </p:normalViewPr>
  <p:slideViewPr>
    <p:cSldViewPr>
      <p:cViewPr varScale="1">
        <p:scale>
          <a:sx n="114" d="100"/>
          <a:sy n="114" d="100"/>
        </p:scale>
        <p:origin x="562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E63FB-82D8-46FD-AC6C-59F2622AA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0" y="550413"/>
            <a:ext cx="2057400" cy="10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C08D0-0245-4E5E-B3D4-DF279725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C4E4-718B-490C-8F8B-6353A7B64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38CA6-5AA7-4049-A5BE-4E050705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A1BE5-A98C-4FC0-9568-12ECE0AA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4391-BC95-41AF-896E-7497A63B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6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57B39-97F1-482F-9D40-F9828811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B62DE-889D-4F9A-839F-464A9CC17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D603-9F32-43A6-8FB8-309EC30F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371FE-F522-4973-817B-311F0AE2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87729-EC3F-4D3E-899F-64FDF81E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42CB-B172-45CE-AAFB-44F8223F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899B0-E903-47DF-98C8-A48F82A33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B3E96-2543-4098-BD7C-DA6A17B85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321A8-A468-4E3B-AC9D-05866618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8C4BC-7168-4FA7-87FB-EBAA0608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0F811-6760-4551-B574-1E2D5F83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6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1C3CC-6A04-4ED6-AA06-713937A3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A64C3-69EB-4D21-B6D0-01C445E1D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DACA7-3B1B-479D-AB26-E1C99A456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029D9-D597-47C3-9C34-9FAA42D65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42370-F594-45B6-AECE-F461E8412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454DE-1046-4FEB-9E58-F6103A19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7961EA-9594-46C8-88F1-5F809271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43034E-6EF8-4347-8DD7-0700BBB0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2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2F75-7E4A-49D4-83DF-3776AE26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8484D-FC5A-4C9C-AF2C-7A7DBFDD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0A45B-FDF6-47B3-9431-5CC1AFEA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65AB8-6CCC-445C-9320-E82740AB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88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1300A-2BD7-4C06-90C4-43809847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F04E8-36CD-4513-83E6-6AF8AA52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5959D-9E9F-429B-BD92-6BD9FDFB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64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75CCD-4F59-4B4E-B3FE-535D8CBA8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8B18-5ADB-4551-98AA-DB17FA482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AC564-67D3-4FF2-BD0B-10F1605AF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04A03-DD6B-487C-ADDD-45D1DC6B5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2B517-47A6-45B3-98B7-DFE22730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B031A-4AC6-4B77-9A43-014FFA9C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41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D066-84D4-4D88-9F6F-6DD5845AF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C34BC-DCBB-4EA6-B90C-96677618B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BAB6F-7D6B-497C-BEB1-749CD8C33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0E481-E1F1-4EBC-B33D-3EFE0DE3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C81C8-F107-447E-9DE2-4D1C171B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A9368-BBAA-4994-816E-B74B1629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34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4D8A2-D5AD-4CA8-9EF4-2FCCB45E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1234D-4744-467C-B115-9F7124951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36AC4-3FB3-4528-A877-BF75C5F5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93889-CDBA-4383-9B4B-1B804A74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E02D1-9198-460D-9647-E05B55A8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16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B5E3D7-1B9D-410C-9206-312BE2781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B6D94-6098-4466-BDC6-EE3E0C077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287F6-EA80-436B-91A1-89360C38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8D512-4B55-4084-B93A-5323F6A8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C30DA-34CB-4922-AD82-447D9407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742950"/>
            <a:ext cx="1934510" cy="96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6/9/2020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2" y="724611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6/9/2020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7564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37756-C552-442F-8966-9CCD289ED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AC621-CA99-4A0B-AAB4-FCD651115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2EEF-A99D-4CED-A609-673707A3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98B2E-ABDF-44DF-A6D9-E9305B6F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3812B-77B3-40C7-BE99-C61B589C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6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28575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4718134"/>
            <a:ext cx="716701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2020 Mid-Year Meeting</a:t>
            </a:r>
            <a:r>
              <a:rPr lang="en-US" sz="1400" i="1" baseline="0" dirty="0">
                <a:solidFill>
                  <a:schemeClr val="bg1"/>
                </a:solidFill>
              </a:rPr>
              <a:t> - Driving Digital Solutions</a:t>
            </a:r>
            <a:endParaRPr lang="en-US" sz="1400" i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543800" y="4552950"/>
            <a:ext cx="994817" cy="49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5" r:id="rId4"/>
    <p:sldLayoutId id="2147483675" r:id="rId5"/>
    <p:sldLayoutId id="2147483676" r:id="rId6"/>
    <p:sldLayoutId id="2147483679" r:id="rId7"/>
    <p:sldLayoutId id="2147483688" r:id="rId8"/>
  </p:sldLayoutIdLst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1A67E-F912-4F8E-963B-114B9D8F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082CA-E7DC-4FD0-948E-0FFED226E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336CD-5771-4FEA-9C4D-530048461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A5BA3-C7CB-4EA7-AAA1-BB2A47A4E39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F2A7-1AF4-4A1C-9E9C-594F04168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1197C-4EF1-4F6F-9B1C-9826F5433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8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279C8-A93D-4478-9202-94FF242A8F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2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28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665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CAC26-671F-41BF-B7C2-3B5441CB4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7D7BF7-F981-4A0A-AEE4-138536EAE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34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5571</TotalTime>
  <Words>8</Words>
  <Application>Microsoft Office PowerPoint</Application>
  <PresentationFormat>On-screen Show (16:9)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Custom Design</vt:lpstr>
      <vt:lpstr>Office Theme</vt:lpstr>
      <vt:lpstr>Title</vt:lpstr>
      <vt:lpstr>Text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Susan Ruland</cp:lastModifiedBy>
  <cp:revision>129</cp:revision>
  <cp:lastPrinted>2013-03-18T17:39:17Z</cp:lastPrinted>
  <dcterms:created xsi:type="dcterms:W3CDTF">2013-03-13T19:30:33Z</dcterms:created>
  <dcterms:modified xsi:type="dcterms:W3CDTF">2020-06-09T14:53:25Z</dcterms:modified>
</cp:coreProperties>
</file>